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6D59-C545-45E9-87DC-07367C4D7B58}" type="datetimeFigureOut">
              <a:rPr lang="sl-SI" smtClean="0"/>
              <a:t>26. 12. 2021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3742-5A26-4A83-8B2F-FB0FBCDBFB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040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6D59-C545-45E9-87DC-07367C4D7B58}" type="datetimeFigureOut">
              <a:rPr lang="sl-SI" smtClean="0"/>
              <a:t>26. 12. 2021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3742-5A26-4A83-8B2F-FB0FBCDBFB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6891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6D59-C545-45E9-87DC-07367C4D7B58}" type="datetimeFigureOut">
              <a:rPr lang="sl-SI" smtClean="0"/>
              <a:t>26. 12. 2021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3742-5A26-4A83-8B2F-FB0FBCDBFB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008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6D59-C545-45E9-87DC-07367C4D7B58}" type="datetimeFigureOut">
              <a:rPr lang="sl-SI" smtClean="0"/>
              <a:t>26. 12. 2021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3742-5A26-4A83-8B2F-FB0FBCDBFB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831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6D59-C545-45E9-87DC-07367C4D7B58}" type="datetimeFigureOut">
              <a:rPr lang="sl-SI" smtClean="0"/>
              <a:t>26. 12. 2021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3742-5A26-4A83-8B2F-FB0FBCDBFB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269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6D59-C545-45E9-87DC-07367C4D7B58}" type="datetimeFigureOut">
              <a:rPr lang="sl-SI" smtClean="0"/>
              <a:t>26. 12. 2021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3742-5A26-4A83-8B2F-FB0FBCDBFB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279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6D59-C545-45E9-87DC-07367C4D7B58}" type="datetimeFigureOut">
              <a:rPr lang="sl-SI" smtClean="0"/>
              <a:t>26. 12. 2021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3742-5A26-4A83-8B2F-FB0FBCDBFB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489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6D59-C545-45E9-87DC-07367C4D7B58}" type="datetimeFigureOut">
              <a:rPr lang="sl-SI" smtClean="0"/>
              <a:t>26. 12. 2021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3742-5A26-4A83-8B2F-FB0FBCDBFB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051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6D59-C545-45E9-87DC-07367C4D7B58}" type="datetimeFigureOut">
              <a:rPr lang="sl-SI" smtClean="0"/>
              <a:t>26. 12. 2021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3742-5A26-4A83-8B2F-FB0FBCDBFB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706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6D59-C545-45E9-87DC-07367C4D7B58}" type="datetimeFigureOut">
              <a:rPr lang="sl-SI" smtClean="0"/>
              <a:t>26. 12. 2021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3742-5A26-4A83-8B2F-FB0FBCDBFB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144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6D59-C545-45E9-87DC-07367C4D7B58}" type="datetimeFigureOut">
              <a:rPr lang="sl-SI" smtClean="0"/>
              <a:t>26. 12. 2021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3742-5A26-4A83-8B2F-FB0FBCDBFB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9621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66D59-C545-45E9-87DC-07367C4D7B58}" type="datetimeFigureOut">
              <a:rPr lang="sl-SI" smtClean="0"/>
              <a:t>26. 12. 2021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C3742-5A26-4A83-8B2F-FB0FBCDBFB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067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/>
              <a:t>ŠOLSKI SKLAD</a:t>
            </a:r>
            <a:endParaRPr lang="sl-SI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tx1"/>
                </a:solidFill>
              </a:rPr>
              <a:t>OŠ JANEZA PUHARJA KRANJ - CENTER</a:t>
            </a:r>
            <a:endParaRPr lang="sl-SI" b="1" dirty="0">
              <a:solidFill>
                <a:schemeClr val="tx1"/>
              </a:solidFill>
            </a:endParaRPr>
          </a:p>
        </p:txBody>
      </p:sp>
      <p:pic>
        <p:nvPicPr>
          <p:cNvPr id="4" name="Picture 6" descr="Dozidava in rekonstrukcija vrtca in OŠ Simona Jenka KRANJ - Podružnica  Center | Protim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5="http://schemas.microsoft.com/office/word/2012/wordml" xmlns:w="http://schemas.openxmlformats.org/wordprocessingml/2006/main" xmlns:w10="urn:schemas-microsoft-com:office:word" xmlns:v="urn:schemas-microsoft-com:vml" xmlns:o="urn:schemas-microsoft-com:office:office" xmlns:cx="http://schemas.microsoft.com/office/drawing/2014/chartex" xmlns="" xmlns:lc="http://schemas.openxmlformats.org/drawingml/2006/lockedCanvas" id="{BEDFC77F-9F78-4FAB-88B0-02A3ACF53D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1944216" cy="1224136"/>
          </a:xfrm>
          <a:prstGeom prst="rect">
            <a:avLst/>
          </a:prstGeom>
          <a:noFill/>
          <a:ln w="53975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8922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Želite pomagati?   Želite </a:t>
            </a:r>
            <a:r>
              <a:rPr lang="sl-SI" dirty="0" err="1" smtClean="0"/>
              <a:t>donirati</a:t>
            </a:r>
            <a:r>
              <a:rPr lang="sl-SI" dirty="0" smtClean="0"/>
              <a:t>?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521" y="1890954"/>
            <a:ext cx="5870957" cy="394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957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Šolskemu skladu lahko pomagate: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l-SI" dirty="0" smtClean="0"/>
              <a:t>- z denarno donacijo / z nakazilom na račun šole:</a:t>
            </a:r>
          </a:p>
          <a:p>
            <a:pPr marL="0" indent="0">
              <a:buNone/>
            </a:pPr>
            <a:r>
              <a:rPr lang="sl-SI" sz="2900" dirty="0" smtClean="0"/>
              <a:t>  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Šolski </a:t>
            </a:r>
            <a:r>
              <a:rPr lang="sl-SI" dirty="0"/>
              <a:t>sklad Osnovne šole Janeza Puharja Kranj</a:t>
            </a:r>
            <a:br>
              <a:rPr lang="sl-SI" dirty="0"/>
            </a:br>
            <a:r>
              <a:rPr lang="sl-SI" dirty="0" smtClean="0"/>
              <a:t>             Komenskega </a:t>
            </a:r>
            <a:r>
              <a:rPr lang="sl-SI" dirty="0"/>
              <a:t>ulica 4, </a:t>
            </a:r>
            <a:r>
              <a:rPr lang="sl-SI" dirty="0" smtClean="0"/>
              <a:t> 4000 </a:t>
            </a:r>
            <a:r>
              <a:rPr lang="sl-SI" dirty="0"/>
              <a:t>Kranj</a:t>
            </a:r>
            <a:endParaRPr lang="sl-SI" dirty="0" smtClean="0"/>
          </a:p>
          <a:p>
            <a:pPr marL="0" indent="0">
              <a:buNone/>
            </a:pPr>
            <a:r>
              <a:rPr lang="sl-SI" sz="2900" b="1" dirty="0" smtClean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smtClean="0">
                <a:solidFill>
                  <a:srgbClr val="FF0000"/>
                </a:solidFill>
              </a:rPr>
              <a:t>            Račun:  SI56  0125 </a:t>
            </a:r>
            <a:r>
              <a:rPr lang="sl-SI" b="1" dirty="0">
                <a:solidFill>
                  <a:srgbClr val="FF0000"/>
                </a:solidFill>
              </a:rPr>
              <a:t>2600 0000 529</a:t>
            </a:r>
          </a:p>
          <a:p>
            <a:pPr marL="0" indent="0">
              <a:buNone/>
            </a:pPr>
            <a:r>
              <a:rPr lang="sl-SI" b="1" dirty="0" smtClean="0">
                <a:solidFill>
                  <a:srgbClr val="FF0000"/>
                </a:solidFill>
              </a:rPr>
              <a:t>             Namen:  Šolski sklad</a:t>
            </a:r>
          </a:p>
          <a:p>
            <a:pPr marL="0" indent="0">
              <a:buNone/>
            </a:pPr>
            <a:endParaRPr lang="sl-SI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sl-SI" dirty="0" smtClean="0"/>
              <a:t>s prispevki ob posebnih šolskih dogodkih,</a:t>
            </a:r>
          </a:p>
          <a:p>
            <a:pPr>
              <a:buFontTx/>
              <a:buChar char="-"/>
            </a:pPr>
            <a:r>
              <a:rPr lang="sl-SI" dirty="0" smtClean="0"/>
              <a:t>z donacijo </a:t>
            </a:r>
            <a:r>
              <a:rPr lang="sl-SI" dirty="0"/>
              <a:t>iz naslova </a:t>
            </a:r>
            <a:r>
              <a:rPr lang="sl-SI" dirty="0" smtClean="0"/>
              <a:t>dohodnine,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(v </a:t>
            </a:r>
            <a:r>
              <a:rPr lang="sl-SI" dirty="0"/>
              <a:t>skladu z </a:t>
            </a:r>
            <a:r>
              <a:rPr lang="sl-SI" dirty="0" smtClean="0"/>
              <a:t>zakonom, </a:t>
            </a:r>
            <a:r>
              <a:rPr lang="sl-SI" dirty="0"/>
              <a:t>do največ 0,5 % donacije za posamezno </a:t>
            </a:r>
            <a:r>
              <a:rPr lang="sl-SI" dirty="0" smtClean="0"/>
              <a:t>leto)</a:t>
            </a:r>
          </a:p>
          <a:p>
            <a:pPr>
              <a:buFontTx/>
              <a:buChar char="-"/>
            </a:pPr>
            <a:r>
              <a:rPr lang="sl-SI" dirty="0" smtClean="0"/>
              <a:t>z materialno donacijo za potrebe učencev in/ali šole.</a:t>
            </a:r>
          </a:p>
          <a:p>
            <a:pPr marL="0" indent="0">
              <a:buNone/>
            </a:pPr>
            <a:endParaRPr lang="sl-SI" dirty="0"/>
          </a:p>
          <a:p>
            <a:pPr marL="0" indent="0" algn="r">
              <a:buNone/>
            </a:pPr>
            <a:r>
              <a:rPr lang="sl-SI" b="1" dirty="0" smtClean="0">
                <a:solidFill>
                  <a:srgbClr val="00B050"/>
                </a:solidFill>
              </a:rPr>
              <a:t>HVALA ZA VAŠO POMOČ. </a:t>
            </a:r>
          </a:p>
          <a:p>
            <a:pPr marL="0" indent="0" algn="r">
              <a:buNone/>
            </a:pPr>
            <a:r>
              <a:rPr lang="sl-SI" sz="2000" b="1" dirty="0" smtClean="0">
                <a:solidFill>
                  <a:srgbClr val="00B050"/>
                </a:solidFill>
              </a:rPr>
              <a:t>Upravni odbor šolskega sklada</a:t>
            </a:r>
            <a:endParaRPr lang="sl-SI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59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39</Words>
  <Application>Microsoft Office PowerPoint</Application>
  <PresentationFormat>Diaprojekcija na zaslonu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4" baseType="lpstr">
      <vt:lpstr>Officeova tema</vt:lpstr>
      <vt:lpstr>ŠOLSKI SKLAD</vt:lpstr>
      <vt:lpstr>Želite pomagati?   Želite donirati?</vt:lpstr>
      <vt:lpstr>Šolskemu skladu lahko pomagate: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ŠOLSKI SKLAD</dc:title>
  <dc:creator>Darja Mur</dc:creator>
  <cp:lastModifiedBy>Darja Mur</cp:lastModifiedBy>
  <cp:revision>7</cp:revision>
  <dcterms:created xsi:type="dcterms:W3CDTF">2021-12-26T14:10:49Z</dcterms:created>
  <dcterms:modified xsi:type="dcterms:W3CDTF">2021-12-26T14:47:11Z</dcterms:modified>
</cp:coreProperties>
</file>